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52" r:id="rId5"/>
  </p:sldMasterIdLst>
  <p:notesMasterIdLst>
    <p:notesMasterId r:id="rId22"/>
  </p:notesMasterIdLst>
  <p:sldIdLst>
    <p:sldId id="259" r:id="rId6"/>
    <p:sldId id="1239" r:id="rId7"/>
    <p:sldId id="1237" r:id="rId8"/>
    <p:sldId id="1238" r:id="rId9"/>
    <p:sldId id="1260" r:id="rId10"/>
    <p:sldId id="1259" r:id="rId11"/>
    <p:sldId id="1250" r:id="rId12"/>
    <p:sldId id="1256" r:id="rId13"/>
    <p:sldId id="1254" r:id="rId14"/>
    <p:sldId id="1253" r:id="rId15"/>
    <p:sldId id="1258" r:id="rId16"/>
    <p:sldId id="1257" r:id="rId17"/>
    <p:sldId id="1252" r:id="rId18"/>
    <p:sldId id="1251" r:id="rId19"/>
    <p:sldId id="1255" r:id="rId20"/>
    <p:sldId id="1179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5B4A113-E45A-47F1-BE56-8C434F28EABA}">
          <p14:sldIdLst>
            <p14:sldId id="259"/>
            <p14:sldId id="1239"/>
            <p14:sldId id="1237"/>
            <p14:sldId id="1238"/>
            <p14:sldId id="1260"/>
            <p14:sldId id="1259"/>
            <p14:sldId id="1250"/>
            <p14:sldId id="1256"/>
            <p14:sldId id="1254"/>
            <p14:sldId id="1253"/>
            <p14:sldId id="1258"/>
            <p14:sldId id="1257"/>
            <p14:sldId id="1252"/>
            <p14:sldId id="1251"/>
            <p14:sldId id="1255"/>
            <p14:sldId id="11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8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Sharon S Laing" initials="SSL" lastIdx="2" clrIdx="1">
    <p:extLst>
      <p:ext uri="{19B8F6BF-5375-455C-9EA6-DF929625EA0E}">
        <p15:presenceInfo xmlns:p15="http://schemas.microsoft.com/office/powerpoint/2012/main" userId="Sharon S La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A753BA-5BA7-49B2-9805-4C219ACD67F6}" v="7676" dt="2022-02-14T17:22:52.0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 snapToObjects="1" showGuides="1">
      <p:cViewPr varScale="1">
        <p:scale>
          <a:sx n="132" d="100"/>
          <a:sy n="132" d="100"/>
        </p:scale>
        <p:origin x="74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on S Laing" userId="29dffc82-6a5a-440d-9c9f-db2a95db2c59" providerId="ADAL" clId="{45A753BA-5BA7-49B2-9805-4C219ACD67F6}"/>
    <pc:docChg chg="undo custSel addSld delSld modSld sldOrd modSection">
      <pc:chgData name="Sharon S Laing" userId="29dffc82-6a5a-440d-9c9f-db2a95db2c59" providerId="ADAL" clId="{45A753BA-5BA7-49B2-9805-4C219ACD67F6}" dt="2022-02-14T17:22:52.029" v="9686"/>
      <pc:docMkLst>
        <pc:docMk/>
      </pc:docMkLst>
      <pc:sldChg chg="addSp delSp modSp mod modClrScheme chgLayout">
        <pc:chgData name="Sharon S Laing" userId="29dffc82-6a5a-440d-9c9f-db2a95db2c59" providerId="ADAL" clId="{45A753BA-5BA7-49B2-9805-4C219ACD67F6}" dt="2022-02-11T20:28:42.123" v="9684" actId="20577"/>
        <pc:sldMkLst>
          <pc:docMk/>
          <pc:sldMk cId="1913477580" sldId="259"/>
        </pc:sldMkLst>
        <pc:spChg chg="del">
          <ac:chgData name="Sharon S Laing" userId="29dffc82-6a5a-440d-9c9f-db2a95db2c59" providerId="ADAL" clId="{45A753BA-5BA7-49B2-9805-4C219ACD67F6}" dt="2022-02-10T06:17:33.122" v="0" actId="21"/>
          <ac:spMkLst>
            <pc:docMk/>
            <pc:sldMk cId="1913477580" sldId="259"/>
            <ac:spMk id="2" creationId="{00000000-0000-0000-0000-000000000000}"/>
          </ac:spMkLst>
        </pc:spChg>
        <pc:spChg chg="add del mod">
          <ac:chgData name="Sharon S Laing" userId="29dffc82-6a5a-440d-9c9f-db2a95db2c59" providerId="ADAL" clId="{45A753BA-5BA7-49B2-9805-4C219ACD67F6}" dt="2022-02-10T06:17:36.262" v="1" actId="21"/>
          <ac:spMkLst>
            <pc:docMk/>
            <pc:sldMk cId="1913477580" sldId="259"/>
            <ac:spMk id="4" creationId="{E5AE5B38-DFFC-4146-AA91-92DA3DFB1F54}"/>
          </ac:spMkLst>
        </pc:spChg>
        <pc:spChg chg="add mod">
          <ac:chgData name="Sharon S Laing" userId="29dffc82-6a5a-440d-9c9f-db2a95db2c59" providerId="ADAL" clId="{45A753BA-5BA7-49B2-9805-4C219ACD67F6}" dt="2022-02-11T20:28:42.123" v="9684" actId="20577"/>
          <ac:spMkLst>
            <pc:docMk/>
            <pc:sldMk cId="1913477580" sldId="259"/>
            <ac:spMk id="10" creationId="{E3978BE4-0170-4C3E-864A-FC955929E1D9}"/>
          </ac:spMkLst>
        </pc:spChg>
        <pc:spChg chg="add del mod">
          <ac:chgData name="Sharon S Laing" userId="29dffc82-6a5a-440d-9c9f-db2a95db2c59" providerId="ADAL" clId="{45A753BA-5BA7-49B2-9805-4C219ACD67F6}" dt="2022-02-10T06:19:57.613" v="14" actId="26606"/>
          <ac:spMkLst>
            <pc:docMk/>
            <pc:sldMk cId="1913477580" sldId="259"/>
            <ac:spMk id="11" creationId="{01DF2973-3962-4A31-922E-AEE73F79FBD2}"/>
          </ac:spMkLst>
        </pc:spChg>
        <pc:spChg chg="add del mod">
          <ac:chgData name="Sharon S Laing" userId="29dffc82-6a5a-440d-9c9f-db2a95db2c59" providerId="ADAL" clId="{45A753BA-5BA7-49B2-9805-4C219ACD67F6}" dt="2022-02-10T06:20:54.713" v="24" actId="26606"/>
          <ac:spMkLst>
            <pc:docMk/>
            <pc:sldMk cId="1913477580" sldId="259"/>
            <ac:spMk id="13" creationId="{72D057FA-DD1C-4C0D-8D78-73FB85FCD862}"/>
          </ac:spMkLst>
        </pc:spChg>
        <pc:picChg chg="add del mod">
          <ac:chgData name="Sharon S Laing" userId="29dffc82-6a5a-440d-9c9f-db2a95db2c59" providerId="ADAL" clId="{45A753BA-5BA7-49B2-9805-4C219ACD67F6}" dt="2022-02-10T06:18:21.783" v="11" actId="21"/>
          <ac:picMkLst>
            <pc:docMk/>
            <pc:sldMk cId="1913477580" sldId="259"/>
            <ac:picMk id="5" creationId="{F7CC1027-E33B-4031-8576-564F9A103E12}"/>
          </ac:picMkLst>
        </pc:picChg>
        <pc:picChg chg="add del mod">
          <ac:chgData name="Sharon S Laing" userId="29dffc82-6a5a-440d-9c9f-db2a95db2c59" providerId="ADAL" clId="{45A753BA-5BA7-49B2-9805-4C219ACD67F6}" dt="2022-02-10T06:20:55.534" v="25"/>
          <ac:picMkLst>
            <pc:docMk/>
            <pc:sldMk cId="1913477580" sldId="259"/>
            <ac:picMk id="6" creationId="{1B65720E-08B7-4A97-8D48-B2FB5D6BC0D5}"/>
          </ac:picMkLst>
        </pc:picChg>
        <pc:picChg chg="add del mod">
          <ac:chgData name="Sharon S Laing" userId="29dffc82-6a5a-440d-9c9f-db2a95db2c59" providerId="ADAL" clId="{45A753BA-5BA7-49B2-9805-4C219ACD67F6}" dt="2022-02-10T06:40:27.529" v="2179" actId="21"/>
          <ac:picMkLst>
            <pc:docMk/>
            <pc:sldMk cId="1913477580" sldId="259"/>
            <ac:picMk id="9" creationId="{CE8AC623-401C-4D03-82CA-0DACCC8448EA}"/>
          </ac:picMkLst>
        </pc:picChg>
        <pc:picChg chg="add del mod">
          <ac:chgData name="Sharon S Laing" userId="29dffc82-6a5a-440d-9c9f-db2a95db2c59" providerId="ADAL" clId="{45A753BA-5BA7-49B2-9805-4C219ACD67F6}" dt="2022-02-10T06:41:05.429" v="2185" actId="21"/>
          <ac:picMkLst>
            <pc:docMk/>
            <pc:sldMk cId="1913477580" sldId="259"/>
            <ac:picMk id="12" creationId="{2AA03D81-39D7-45B9-A147-303E2930755F}"/>
          </ac:picMkLst>
        </pc:picChg>
        <pc:picChg chg="add mod">
          <ac:chgData name="Sharon S Laing" userId="29dffc82-6a5a-440d-9c9f-db2a95db2c59" providerId="ADAL" clId="{45A753BA-5BA7-49B2-9805-4C219ACD67F6}" dt="2022-02-11T08:54:32.649" v="7706" actId="14100"/>
          <ac:picMkLst>
            <pc:docMk/>
            <pc:sldMk cId="1913477580" sldId="259"/>
            <ac:picMk id="14" creationId="{ECB8A839-0596-4ECA-B0CE-4F7199872B9F}"/>
          </ac:picMkLst>
        </pc:picChg>
      </pc:sldChg>
      <pc:sldChg chg="addSp delSp modSp mod">
        <pc:chgData name="Sharon S Laing" userId="29dffc82-6a5a-440d-9c9f-db2a95db2c59" providerId="ADAL" clId="{45A753BA-5BA7-49B2-9805-4C219ACD67F6}" dt="2022-02-11T08:50:55.617" v="7680" actId="20577"/>
        <pc:sldMkLst>
          <pc:docMk/>
          <pc:sldMk cId="291385587" sldId="1179"/>
        </pc:sldMkLst>
        <pc:spChg chg="mod">
          <ac:chgData name="Sharon S Laing" userId="29dffc82-6a5a-440d-9c9f-db2a95db2c59" providerId="ADAL" clId="{45A753BA-5BA7-49B2-9805-4C219ACD67F6}" dt="2022-02-11T08:50:55.617" v="7680" actId="20577"/>
          <ac:spMkLst>
            <pc:docMk/>
            <pc:sldMk cId="291385587" sldId="1179"/>
            <ac:spMk id="3" creationId="{00000000-0000-0000-0000-000000000000}"/>
          </ac:spMkLst>
        </pc:spChg>
        <pc:spChg chg="add del mod">
          <ac:chgData name="Sharon S Laing" userId="29dffc82-6a5a-440d-9c9f-db2a95db2c59" providerId="ADAL" clId="{45A753BA-5BA7-49B2-9805-4C219ACD67F6}" dt="2022-02-10T06:36:04.995" v="2026" actId="21"/>
          <ac:spMkLst>
            <pc:docMk/>
            <pc:sldMk cId="291385587" sldId="1179"/>
            <ac:spMk id="5" creationId="{CEAB57CB-4E4D-4394-96E9-DC6167177784}"/>
          </ac:spMkLst>
        </pc:spChg>
        <pc:picChg chg="del">
          <ac:chgData name="Sharon S Laing" userId="29dffc82-6a5a-440d-9c9f-db2a95db2c59" providerId="ADAL" clId="{45A753BA-5BA7-49B2-9805-4C219ACD67F6}" dt="2022-02-10T06:36:00.472" v="2025" actId="21"/>
          <ac:picMkLst>
            <pc:docMk/>
            <pc:sldMk cId="291385587" sldId="1179"/>
            <ac:picMk id="4" creationId="{00000000-0000-0000-0000-000000000000}"/>
          </ac:picMkLst>
        </pc:picChg>
      </pc:sldChg>
      <pc:sldChg chg="del">
        <pc:chgData name="Sharon S Laing" userId="29dffc82-6a5a-440d-9c9f-db2a95db2c59" providerId="ADAL" clId="{45A753BA-5BA7-49B2-9805-4C219ACD67F6}" dt="2022-02-10T06:30:53.882" v="870" actId="2696"/>
        <pc:sldMkLst>
          <pc:docMk/>
          <pc:sldMk cId="2248568998" sldId="1182"/>
        </pc:sldMkLst>
      </pc:sldChg>
      <pc:sldChg chg="del">
        <pc:chgData name="Sharon S Laing" userId="29dffc82-6a5a-440d-9c9f-db2a95db2c59" providerId="ADAL" clId="{45A753BA-5BA7-49B2-9805-4C219ACD67F6}" dt="2022-02-10T06:31:05.353" v="873" actId="2696"/>
        <pc:sldMkLst>
          <pc:docMk/>
          <pc:sldMk cId="965367249" sldId="1205"/>
        </pc:sldMkLst>
      </pc:sldChg>
      <pc:sldChg chg="modSp del mod modAnim">
        <pc:chgData name="Sharon S Laing" userId="29dffc82-6a5a-440d-9c9f-db2a95db2c59" providerId="ADAL" clId="{45A753BA-5BA7-49B2-9805-4C219ACD67F6}" dt="2022-02-11T07:48:19.369" v="6465" actId="2696"/>
        <pc:sldMkLst>
          <pc:docMk/>
          <pc:sldMk cId="109576223" sldId="1219"/>
        </pc:sldMkLst>
        <pc:spChg chg="mod">
          <ac:chgData name="Sharon S Laing" userId="29dffc82-6a5a-440d-9c9f-db2a95db2c59" providerId="ADAL" clId="{45A753BA-5BA7-49B2-9805-4C219ACD67F6}" dt="2022-02-11T07:47:41.576" v="6444" actId="20577"/>
          <ac:spMkLst>
            <pc:docMk/>
            <pc:sldMk cId="109576223" sldId="1219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0T06:23:09.388" v="52" actId="20577"/>
          <ac:spMkLst>
            <pc:docMk/>
            <pc:sldMk cId="109576223" sldId="1219"/>
            <ac:spMk id="7" creationId="{D919E93A-7109-462F-866E-7BD4B0EBC5FE}"/>
          </ac:spMkLst>
        </pc:spChg>
      </pc:sldChg>
      <pc:sldChg chg="del">
        <pc:chgData name="Sharon S Laing" userId="29dffc82-6a5a-440d-9c9f-db2a95db2c59" providerId="ADAL" clId="{45A753BA-5BA7-49B2-9805-4C219ACD67F6}" dt="2022-02-10T06:30:57.003" v="871" actId="2696"/>
        <pc:sldMkLst>
          <pc:docMk/>
          <pc:sldMk cId="2383497392" sldId="1223"/>
        </pc:sldMkLst>
      </pc:sldChg>
      <pc:sldChg chg="del">
        <pc:chgData name="Sharon S Laing" userId="29dffc82-6a5a-440d-9c9f-db2a95db2c59" providerId="ADAL" clId="{45A753BA-5BA7-49B2-9805-4C219ACD67F6}" dt="2022-02-10T06:31:08.377" v="874" actId="2696"/>
        <pc:sldMkLst>
          <pc:docMk/>
          <pc:sldMk cId="2463294638" sldId="1224"/>
        </pc:sldMkLst>
      </pc:sldChg>
      <pc:sldChg chg="del">
        <pc:chgData name="Sharon S Laing" userId="29dffc82-6a5a-440d-9c9f-db2a95db2c59" providerId="ADAL" clId="{45A753BA-5BA7-49B2-9805-4C219ACD67F6}" dt="2022-02-10T06:31:11.138" v="875" actId="2696"/>
        <pc:sldMkLst>
          <pc:docMk/>
          <pc:sldMk cId="1564940134" sldId="1225"/>
        </pc:sldMkLst>
      </pc:sldChg>
      <pc:sldChg chg="del">
        <pc:chgData name="Sharon S Laing" userId="29dffc82-6a5a-440d-9c9f-db2a95db2c59" providerId="ADAL" clId="{45A753BA-5BA7-49B2-9805-4C219ACD67F6}" dt="2022-02-10T06:31:20.345" v="878" actId="2696"/>
        <pc:sldMkLst>
          <pc:docMk/>
          <pc:sldMk cId="998033606" sldId="1226"/>
        </pc:sldMkLst>
      </pc:sldChg>
      <pc:sldChg chg="ord">
        <pc:chgData name="Sharon S Laing" userId="29dffc82-6a5a-440d-9c9f-db2a95db2c59" providerId="ADAL" clId="{45A753BA-5BA7-49B2-9805-4C219ACD67F6}" dt="2022-02-10T06:26:47.181" v="350"/>
        <pc:sldMkLst>
          <pc:docMk/>
          <pc:sldMk cId="1451409069" sldId="1237"/>
        </pc:sldMkLst>
      </pc:sldChg>
      <pc:sldChg chg="add del ord">
        <pc:chgData name="Sharon S Laing" userId="29dffc82-6a5a-440d-9c9f-db2a95db2c59" providerId="ADAL" clId="{45A753BA-5BA7-49B2-9805-4C219ACD67F6}" dt="2022-02-14T17:22:52.029" v="9686"/>
        <pc:sldMkLst>
          <pc:docMk/>
          <pc:sldMk cId="1295221051" sldId="1238"/>
        </pc:sldMkLst>
      </pc:sldChg>
      <pc:sldChg chg="modSp ord">
        <pc:chgData name="Sharon S Laing" userId="29dffc82-6a5a-440d-9c9f-db2a95db2c59" providerId="ADAL" clId="{45A753BA-5BA7-49B2-9805-4C219ACD67F6}" dt="2022-02-11T07:49:16.541" v="6474" actId="20577"/>
        <pc:sldMkLst>
          <pc:docMk/>
          <pc:sldMk cId="2044904043" sldId="1239"/>
        </pc:sldMkLst>
        <pc:graphicFrameChg chg="mod">
          <ac:chgData name="Sharon S Laing" userId="29dffc82-6a5a-440d-9c9f-db2a95db2c59" providerId="ADAL" clId="{45A753BA-5BA7-49B2-9805-4C219ACD67F6}" dt="2022-02-11T07:49:16.541" v="6474" actId="20577"/>
          <ac:graphicFrameMkLst>
            <pc:docMk/>
            <pc:sldMk cId="2044904043" sldId="1239"/>
            <ac:graphicFrameMk id="9" creationId="{397F5CB4-167D-483F-A283-E5EC2F32E630}"/>
          </ac:graphicFrameMkLst>
        </pc:graphicFrameChg>
      </pc:sldChg>
      <pc:sldChg chg="del">
        <pc:chgData name="Sharon S Laing" userId="29dffc82-6a5a-440d-9c9f-db2a95db2c59" providerId="ADAL" clId="{45A753BA-5BA7-49B2-9805-4C219ACD67F6}" dt="2022-02-10T06:31:14.762" v="876" actId="2696"/>
        <pc:sldMkLst>
          <pc:docMk/>
          <pc:sldMk cId="1391447529" sldId="1245"/>
        </pc:sldMkLst>
      </pc:sldChg>
      <pc:sldChg chg="del">
        <pc:chgData name="Sharon S Laing" userId="29dffc82-6a5a-440d-9c9f-db2a95db2c59" providerId="ADAL" clId="{45A753BA-5BA7-49B2-9805-4C219ACD67F6}" dt="2022-02-10T06:31:17.454" v="877" actId="2696"/>
        <pc:sldMkLst>
          <pc:docMk/>
          <pc:sldMk cId="2809892668" sldId="1246"/>
        </pc:sldMkLst>
      </pc:sldChg>
      <pc:sldChg chg="del">
        <pc:chgData name="Sharon S Laing" userId="29dffc82-6a5a-440d-9c9f-db2a95db2c59" providerId="ADAL" clId="{45A753BA-5BA7-49B2-9805-4C219ACD67F6}" dt="2022-02-10T06:31:24.977" v="879" actId="2696"/>
        <pc:sldMkLst>
          <pc:docMk/>
          <pc:sldMk cId="3758371309" sldId="1247"/>
        </pc:sldMkLst>
      </pc:sldChg>
      <pc:sldChg chg="del">
        <pc:chgData name="Sharon S Laing" userId="29dffc82-6a5a-440d-9c9f-db2a95db2c59" providerId="ADAL" clId="{45A753BA-5BA7-49B2-9805-4C219ACD67F6}" dt="2022-02-10T06:30:59.957" v="872" actId="2696"/>
        <pc:sldMkLst>
          <pc:docMk/>
          <pc:sldMk cId="1431395400" sldId="1248"/>
        </pc:sldMkLst>
      </pc:sldChg>
      <pc:sldChg chg="del">
        <pc:chgData name="Sharon S Laing" userId="29dffc82-6a5a-440d-9c9f-db2a95db2c59" providerId="ADAL" clId="{45A753BA-5BA7-49B2-9805-4C219ACD67F6}" dt="2022-02-10T06:30:50.409" v="869" actId="2696"/>
        <pc:sldMkLst>
          <pc:docMk/>
          <pc:sldMk cId="288581876" sldId="1249"/>
        </pc:sldMkLst>
      </pc:sldChg>
      <pc:sldChg chg="modSp add mod modAnim">
        <pc:chgData name="Sharon S Laing" userId="29dffc82-6a5a-440d-9c9f-db2a95db2c59" providerId="ADAL" clId="{45A753BA-5BA7-49B2-9805-4C219ACD67F6}" dt="2022-02-11T20:22:33.954" v="9603" actId="20577"/>
        <pc:sldMkLst>
          <pc:docMk/>
          <pc:sldMk cId="2903637488" sldId="1250"/>
        </pc:sldMkLst>
        <pc:spChg chg="mod">
          <ac:chgData name="Sharon S Laing" userId="29dffc82-6a5a-440d-9c9f-db2a95db2c59" providerId="ADAL" clId="{45A753BA-5BA7-49B2-9805-4C219ACD67F6}" dt="2022-02-11T20:17:27.522" v="9520" actId="20577"/>
          <ac:spMkLst>
            <pc:docMk/>
            <pc:sldMk cId="2903637488" sldId="1250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20:22:33.954" v="9603" actId="20577"/>
          <ac:spMkLst>
            <pc:docMk/>
            <pc:sldMk cId="2903637488" sldId="1250"/>
            <ac:spMk id="7" creationId="{D919E93A-7109-462F-866E-7BD4B0EBC5FE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17:36:19.465" v="7943" actId="6549"/>
        <pc:sldMkLst>
          <pc:docMk/>
          <pc:sldMk cId="4190347622" sldId="1251"/>
        </pc:sldMkLst>
        <pc:spChg chg="mod">
          <ac:chgData name="Sharon S Laing" userId="29dffc82-6a5a-440d-9c9f-db2a95db2c59" providerId="ADAL" clId="{45A753BA-5BA7-49B2-9805-4C219ACD67F6}" dt="2022-02-11T17:36:19.465" v="7943" actId="6549"/>
          <ac:spMkLst>
            <pc:docMk/>
            <pc:sldMk cId="4190347622" sldId="1251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08:42:55.304" v="7448" actId="20577"/>
          <ac:spMkLst>
            <pc:docMk/>
            <pc:sldMk cId="4190347622" sldId="1251"/>
            <ac:spMk id="7" creationId="{D919E93A-7109-462F-866E-7BD4B0EBC5FE}"/>
          </ac:spMkLst>
        </pc:spChg>
      </pc:sldChg>
      <pc:sldChg chg="addSp modSp add mod ord modAnim">
        <pc:chgData name="Sharon S Laing" userId="29dffc82-6a5a-440d-9c9f-db2a95db2c59" providerId="ADAL" clId="{45A753BA-5BA7-49B2-9805-4C219ACD67F6}" dt="2022-02-11T17:35:56.642" v="7930" actId="20577"/>
        <pc:sldMkLst>
          <pc:docMk/>
          <pc:sldMk cId="307260713" sldId="1252"/>
        </pc:sldMkLst>
        <pc:spChg chg="mod">
          <ac:chgData name="Sharon S Laing" userId="29dffc82-6a5a-440d-9c9f-db2a95db2c59" providerId="ADAL" clId="{45A753BA-5BA7-49B2-9805-4C219ACD67F6}" dt="2022-02-11T17:35:56.642" v="7930" actId="20577"/>
          <ac:spMkLst>
            <pc:docMk/>
            <pc:sldMk cId="307260713" sldId="1252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07:53:43.107" v="6534" actId="6549"/>
          <ac:spMkLst>
            <pc:docMk/>
            <pc:sldMk cId="307260713" sldId="1252"/>
            <ac:spMk id="7" creationId="{D919E93A-7109-462F-866E-7BD4B0EBC5FE}"/>
          </ac:spMkLst>
        </pc:spChg>
        <pc:spChg chg="add mod">
          <ac:chgData name="Sharon S Laing" userId="29dffc82-6a5a-440d-9c9f-db2a95db2c59" providerId="ADAL" clId="{45A753BA-5BA7-49B2-9805-4C219ACD67F6}" dt="2022-02-11T08:42:50.713" v="7447" actId="20577"/>
          <ac:spMkLst>
            <pc:docMk/>
            <pc:sldMk cId="307260713" sldId="1252"/>
            <ac:spMk id="8" creationId="{24972DC2-A94C-446F-B155-90B839803CAA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18:11:11.818" v="8857" actId="20577"/>
        <pc:sldMkLst>
          <pc:docMk/>
          <pc:sldMk cId="2023256974" sldId="1253"/>
        </pc:sldMkLst>
        <pc:spChg chg="mod">
          <ac:chgData name="Sharon S Laing" userId="29dffc82-6a5a-440d-9c9f-db2a95db2c59" providerId="ADAL" clId="{45A753BA-5BA7-49B2-9805-4C219ACD67F6}" dt="2022-02-11T18:11:11.818" v="8857" actId="20577"/>
          <ac:spMkLst>
            <pc:docMk/>
            <pc:sldMk cId="2023256974" sldId="1253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08:43:11.072" v="7449" actId="6549"/>
          <ac:spMkLst>
            <pc:docMk/>
            <pc:sldMk cId="2023256974" sldId="1253"/>
            <ac:spMk id="7" creationId="{D919E93A-7109-462F-866E-7BD4B0EBC5FE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20:17:46.202" v="9543" actId="20577"/>
        <pc:sldMkLst>
          <pc:docMk/>
          <pc:sldMk cId="475438164" sldId="1254"/>
        </pc:sldMkLst>
        <pc:spChg chg="mod">
          <ac:chgData name="Sharon S Laing" userId="29dffc82-6a5a-440d-9c9f-db2a95db2c59" providerId="ADAL" clId="{45A753BA-5BA7-49B2-9805-4C219ACD67F6}" dt="2022-02-11T20:17:46.202" v="9543" actId="20577"/>
          <ac:spMkLst>
            <pc:docMk/>
            <pc:sldMk cId="475438164" sldId="1254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17:30:41.471" v="7799" actId="27636"/>
          <ac:spMkLst>
            <pc:docMk/>
            <pc:sldMk cId="475438164" sldId="1254"/>
            <ac:spMk id="7" creationId="{D919E93A-7109-462F-866E-7BD4B0EBC5FE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08:56:10.654" v="7714"/>
        <pc:sldMkLst>
          <pc:docMk/>
          <pc:sldMk cId="2366578121" sldId="1255"/>
        </pc:sldMkLst>
        <pc:spChg chg="mod">
          <ac:chgData name="Sharon S Laing" userId="29dffc82-6a5a-440d-9c9f-db2a95db2c59" providerId="ADAL" clId="{45A753BA-5BA7-49B2-9805-4C219ACD67F6}" dt="2022-02-11T08:50:26.055" v="7651" actId="6549"/>
          <ac:spMkLst>
            <pc:docMk/>
            <pc:sldMk cId="2366578121" sldId="1255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07:54:01.019" v="6553" actId="20577"/>
          <ac:spMkLst>
            <pc:docMk/>
            <pc:sldMk cId="2366578121" sldId="1255"/>
            <ac:spMk id="7" creationId="{D919E93A-7109-462F-866E-7BD4B0EBC5FE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18:04:59.463" v="8785" actId="20577"/>
        <pc:sldMkLst>
          <pc:docMk/>
          <pc:sldMk cId="2379511487" sldId="1256"/>
        </pc:sldMkLst>
        <pc:spChg chg="mod">
          <ac:chgData name="Sharon S Laing" userId="29dffc82-6a5a-440d-9c9f-db2a95db2c59" providerId="ADAL" clId="{45A753BA-5BA7-49B2-9805-4C219ACD67F6}" dt="2022-02-11T18:04:59.463" v="8785" actId="20577"/>
          <ac:spMkLst>
            <pc:docMk/>
            <pc:sldMk cId="2379511487" sldId="1256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17:37:21.893" v="7952" actId="20577"/>
          <ac:spMkLst>
            <pc:docMk/>
            <pc:sldMk cId="2379511487" sldId="1256"/>
            <ac:spMk id="7" creationId="{D919E93A-7109-462F-866E-7BD4B0EBC5FE}"/>
          </ac:spMkLst>
        </pc:spChg>
      </pc:sldChg>
      <pc:sldChg chg="add del">
        <pc:chgData name="Sharon S Laing" userId="29dffc82-6a5a-440d-9c9f-db2a95db2c59" providerId="ADAL" clId="{45A753BA-5BA7-49B2-9805-4C219ACD67F6}" dt="2022-02-11T07:10:25.272" v="4770" actId="2696"/>
        <pc:sldMkLst>
          <pc:docMk/>
          <pc:sldMk cId="3557008567" sldId="1256"/>
        </pc:sldMkLst>
      </pc:sldChg>
      <pc:sldChg chg="addSp delSp modSp new mod modClrScheme chgLayout">
        <pc:chgData name="Sharon S Laing" userId="29dffc82-6a5a-440d-9c9f-db2a95db2c59" providerId="ADAL" clId="{45A753BA-5BA7-49B2-9805-4C219ACD67F6}" dt="2022-02-11T07:47:02.335" v="6441" actId="21"/>
        <pc:sldMkLst>
          <pc:docMk/>
          <pc:sldMk cId="1694604875" sldId="1257"/>
        </pc:sldMkLst>
        <pc:spChg chg="del mod ord">
          <ac:chgData name="Sharon S Laing" userId="29dffc82-6a5a-440d-9c9f-db2a95db2c59" providerId="ADAL" clId="{45A753BA-5BA7-49B2-9805-4C219ACD67F6}" dt="2022-02-11T07:45:48.949" v="6417" actId="700"/>
          <ac:spMkLst>
            <pc:docMk/>
            <pc:sldMk cId="1694604875" sldId="1257"/>
            <ac:spMk id="2" creationId="{D4AAECFC-7697-4866-9F3F-CD38C53609B8}"/>
          </ac:spMkLst>
        </pc:spChg>
        <pc:spChg chg="del">
          <ac:chgData name="Sharon S Laing" userId="29dffc82-6a5a-440d-9c9f-db2a95db2c59" providerId="ADAL" clId="{45A753BA-5BA7-49B2-9805-4C219ACD67F6}" dt="2022-02-11T07:45:48.949" v="6417" actId="700"/>
          <ac:spMkLst>
            <pc:docMk/>
            <pc:sldMk cId="1694604875" sldId="1257"/>
            <ac:spMk id="3" creationId="{196DEFB9-D9C0-4EEF-B1C3-2774135BBD51}"/>
          </ac:spMkLst>
        </pc:spChg>
        <pc:spChg chg="add del mod ord">
          <ac:chgData name="Sharon S Laing" userId="29dffc82-6a5a-440d-9c9f-db2a95db2c59" providerId="ADAL" clId="{45A753BA-5BA7-49B2-9805-4C219ACD67F6}" dt="2022-02-11T07:45:53.320" v="6418" actId="21"/>
          <ac:spMkLst>
            <pc:docMk/>
            <pc:sldMk cId="1694604875" sldId="1257"/>
            <ac:spMk id="4" creationId="{FA299B67-AE35-4807-8687-DD81AC48D577}"/>
          </ac:spMkLst>
        </pc:spChg>
        <pc:spChg chg="add del mod ord">
          <ac:chgData name="Sharon S Laing" userId="29dffc82-6a5a-440d-9c9f-db2a95db2c59" providerId="ADAL" clId="{45A753BA-5BA7-49B2-9805-4C219ACD67F6}" dt="2022-02-11T07:46:03.843" v="6419" actId="21"/>
          <ac:spMkLst>
            <pc:docMk/>
            <pc:sldMk cId="1694604875" sldId="1257"/>
            <ac:spMk id="5" creationId="{D05B10CB-3F5E-4ED2-B119-FBAA3EB97DA2}"/>
          </ac:spMkLst>
        </pc:spChg>
        <pc:spChg chg="add del mod">
          <ac:chgData name="Sharon S Laing" userId="29dffc82-6a5a-440d-9c9f-db2a95db2c59" providerId="ADAL" clId="{45A753BA-5BA7-49B2-9805-4C219ACD67F6}" dt="2022-02-11T07:47:02.335" v="6441" actId="21"/>
          <ac:spMkLst>
            <pc:docMk/>
            <pc:sldMk cId="1694604875" sldId="1257"/>
            <ac:spMk id="6" creationId="{21CCBD72-A7C7-416A-A0C7-831D4D3119E1}"/>
          </ac:spMkLst>
        </pc:spChg>
      </pc:sldChg>
      <pc:sldChg chg="modSp add mod modAnim">
        <pc:chgData name="Sharon S Laing" userId="29dffc82-6a5a-440d-9c9f-db2a95db2c59" providerId="ADAL" clId="{45A753BA-5BA7-49B2-9805-4C219ACD67F6}" dt="2022-02-11T20:26:21.421" v="9667" actId="20577"/>
        <pc:sldMkLst>
          <pc:docMk/>
          <pc:sldMk cId="733571309" sldId="1258"/>
        </pc:sldMkLst>
        <pc:spChg chg="mod">
          <ac:chgData name="Sharon S Laing" userId="29dffc82-6a5a-440d-9c9f-db2a95db2c59" providerId="ADAL" clId="{45A753BA-5BA7-49B2-9805-4C219ACD67F6}" dt="2022-02-11T20:26:21.421" v="9667" actId="20577"/>
          <ac:spMkLst>
            <pc:docMk/>
            <pc:sldMk cId="733571309" sldId="1258"/>
            <ac:spMk id="6" creationId="{171FE901-A23B-43B1-BF43-93A9C8E7996E}"/>
          </ac:spMkLst>
        </pc:spChg>
        <pc:spChg chg="mod">
          <ac:chgData name="Sharon S Laing" userId="29dffc82-6a5a-440d-9c9f-db2a95db2c59" providerId="ADAL" clId="{45A753BA-5BA7-49B2-9805-4C219ACD67F6}" dt="2022-02-11T20:24:30.082" v="9617" actId="20577"/>
          <ac:spMkLst>
            <pc:docMk/>
            <pc:sldMk cId="733571309" sldId="1258"/>
            <ac:spMk id="7" creationId="{D919E93A-7109-462F-866E-7BD4B0EBC5FE}"/>
          </ac:spMkLst>
        </pc:spChg>
      </pc:sldChg>
      <pc:sldChg chg="addSp delSp modSp new mod ord modClrScheme chgLayout">
        <pc:chgData name="Sharon S Laing" userId="29dffc82-6a5a-440d-9c9f-db2a95db2c59" providerId="ADAL" clId="{45A753BA-5BA7-49B2-9805-4C219ACD67F6}" dt="2022-02-11T20:24:47.748" v="9626" actId="20577"/>
        <pc:sldMkLst>
          <pc:docMk/>
          <pc:sldMk cId="354947649" sldId="1259"/>
        </pc:sldMkLst>
        <pc:spChg chg="del mod ord">
          <ac:chgData name="Sharon S Laing" userId="29dffc82-6a5a-440d-9c9f-db2a95db2c59" providerId="ADAL" clId="{45A753BA-5BA7-49B2-9805-4C219ACD67F6}" dt="2022-02-11T18:24:41.579" v="8953" actId="700"/>
          <ac:spMkLst>
            <pc:docMk/>
            <pc:sldMk cId="354947649" sldId="1259"/>
            <ac:spMk id="2" creationId="{71CA3CEE-158C-401D-B99B-0FA2F6B2279B}"/>
          </ac:spMkLst>
        </pc:spChg>
        <pc:spChg chg="del">
          <ac:chgData name="Sharon S Laing" userId="29dffc82-6a5a-440d-9c9f-db2a95db2c59" providerId="ADAL" clId="{45A753BA-5BA7-49B2-9805-4C219ACD67F6}" dt="2022-02-11T18:24:41.579" v="8953" actId="700"/>
          <ac:spMkLst>
            <pc:docMk/>
            <pc:sldMk cId="354947649" sldId="1259"/>
            <ac:spMk id="3" creationId="{E41B8D35-9A59-4DC9-87E7-FCD5C4E7ED55}"/>
          </ac:spMkLst>
        </pc:spChg>
        <pc:spChg chg="add mod">
          <ac:chgData name="Sharon S Laing" userId="29dffc82-6a5a-440d-9c9f-db2a95db2c59" providerId="ADAL" clId="{45A753BA-5BA7-49B2-9805-4C219ACD67F6}" dt="2022-02-11T20:20:47.718" v="9578" actId="255"/>
          <ac:spMkLst>
            <pc:docMk/>
            <pc:sldMk cId="354947649" sldId="1259"/>
            <ac:spMk id="4" creationId="{7CD443D8-21E3-4730-AA45-F635159DE7CD}"/>
          </ac:spMkLst>
        </pc:spChg>
        <pc:spChg chg="add del mod ord">
          <ac:chgData name="Sharon S Laing" userId="29dffc82-6a5a-440d-9c9f-db2a95db2c59" providerId="ADAL" clId="{45A753BA-5BA7-49B2-9805-4C219ACD67F6}" dt="2022-02-11T18:35:27.020" v="9417" actId="21"/>
          <ac:spMkLst>
            <pc:docMk/>
            <pc:sldMk cId="354947649" sldId="1259"/>
            <ac:spMk id="5" creationId="{882935CE-B0C9-40BF-BA88-09B0F690A624}"/>
          </ac:spMkLst>
        </pc:spChg>
        <pc:spChg chg="add del mod ord">
          <ac:chgData name="Sharon S Laing" userId="29dffc82-6a5a-440d-9c9f-db2a95db2c59" providerId="ADAL" clId="{45A753BA-5BA7-49B2-9805-4C219ACD67F6}" dt="2022-02-11T18:24:45.699" v="8954" actId="21"/>
          <ac:spMkLst>
            <pc:docMk/>
            <pc:sldMk cId="354947649" sldId="1259"/>
            <ac:spMk id="6" creationId="{DC3F66AF-1CE9-41DF-A035-51ADE0EFC10E}"/>
          </ac:spMkLst>
        </pc:spChg>
        <pc:spChg chg="add del mod ord">
          <ac:chgData name="Sharon S Laing" userId="29dffc82-6a5a-440d-9c9f-db2a95db2c59" providerId="ADAL" clId="{45A753BA-5BA7-49B2-9805-4C219ACD67F6}" dt="2022-02-11T18:24:49.961" v="8955" actId="21"/>
          <ac:spMkLst>
            <pc:docMk/>
            <pc:sldMk cId="354947649" sldId="1259"/>
            <ac:spMk id="7" creationId="{3BFA1B4E-5997-44D9-89F7-EDD87D1F6750}"/>
          </ac:spMkLst>
        </pc:spChg>
        <pc:spChg chg="add del">
          <ac:chgData name="Sharon S Laing" userId="29dffc82-6a5a-440d-9c9f-db2a95db2c59" providerId="ADAL" clId="{45A753BA-5BA7-49B2-9805-4C219ACD67F6}" dt="2022-02-11T18:25:17.683" v="8957" actId="11529"/>
          <ac:spMkLst>
            <pc:docMk/>
            <pc:sldMk cId="354947649" sldId="1259"/>
            <ac:spMk id="8" creationId="{A9E4FEC9-89AC-4CCE-9579-359B2843986E}"/>
          </ac:spMkLst>
        </pc:spChg>
        <pc:spChg chg="add mod">
          <ac:chgData name="Sharon S Laing" userId="29dffc82-6a5a-440d-9c9f-db2a95db2c59" providerId="ADAL" clId="{45A753BA-5BA7-49B2-9805-4C219ACD67F6}" dt="2022-02-11T20:20:40.390" v="9577" actId="255"/>
          <ac:spMkLst>
            <pc:docMk/>
            <pc:sldMk cId="354947649" sldId="1259"/>
            <ac:spMk id="23" creationId="{5A98EE76-4BD7-4C3A-862D-5BF1F3E8A67A}"/>
          </ac:spMkLst>
        </pc:spChg>
        <pc:spChg chg="add mod">
          <ac:chgData name="Sharon S Laing" userId="29dffc82-6a5a-440d-9c9f-db2a95db2c59" providerId="ADAL" clId="{45A753BA-5BA7-49B2-9805-4C219ACD67F6}" dt="2022-02-11T20:20:03.758" v="9573" actId="255"/>
          <ac:spMkLst>
            <pc:docMk/>
            <pc:sldMk cId="354947649" sldId="1259"/>
            <ac:spMk id="24" creationId="{18E6085A-6C77-437A-9B28-F29CFDBE025F}"/>
          </ac:spMkLst>
        </pc:spChg>
        <pc:spChg chg="add mod">
          <ac:chgData name="Sharon S Laing" userId="29dffc82-6a5a-440d-9c9f-db2a95db2c59" providerId="ADAL" clId="{45A753BA-5BA7-49B2-9805-4C219ACD67F6}" dt="2022-02-11T20:24:47.748" v="9626" actId="20577"/>
          <ac:spMkLst>
            <pc:docMk/>
            <pc:sldMk cId="354947649" sldId="1259"/>
            <ac:spMk id="25" creationId="{61D9090D-645A-4BAE-907A-B6025BDC4A47}"/>
          </ac:spMkLst>
        </pc:spChg>
        <pc:spChg chg="add mod">
          <ac:chgData name="Sharon S Laing" userId="29dffc82-6a5a-440d-9c9f-db2a95db2c59" providerId="ADAL" clId="{45A753BA-5BA7-49B2-9805-4C219ACD67F6}" dt="2022-02-11T20:20:16.333" v="9574" actId="255"/>
          <ac:spMkLst>
            <pc:docMk/>
            <pc:sldMk cId="354947649" sldId="1259"/>
            <ac:spMk id="26" creationId="{F1602A7C-3E4B-47B9-B592-2EB92408673A}"/>
          </ac:spMkLst>
        </pc:spChg>
        <pc:spChg chg="add mod">
          <ac:chgData name="Sharon S Laing" userId="29dffc82-6a5a-440d-9c9f-db2a95db2c59" providerId="ADAL" clId="{45A753BA-5BA7-49B2-9805-4C219ACD67F6}" dt="2022-02-11T20:21:35.903" v="9596" actId="20577"/>
          <ac:spMkLst>
            <pc:docMk/>
            <pc:sldMk cId="354947649" sldId="1259"/>
            <ac:spMk id="27" creationId="{0326BFCE-AA65-4E13-85DB-FF3A7730E031}"/>
          </ac:spMkLst>
        </pc:spChg>
        <pc:cxnChg chg="add del mod">
          <ac:chgData name="Sharon S Laing" userId="29dffc82-6a5a-440d-9c9f-db2a95db2c59" providerId="ADAL" clId="{45A753BA-5BA7-49B2-9805-4C219ACD67F6}" dt="2022-02-11T18:25:31.299" v="8959" actId="11529"/>
          <ac:cxnSpMkLst>
            <pc:docMk/>
            <pc:sldMk cId="354947649" sldId="1259"/>
            <ac:cxnSpMk id="10" creationId="{C5AF711F-5EA6-4EE3-8C10-775525AF2B44}"/>
          </ac:cxnSpMkLst>
        </pc:cxnChg>
        <pc:cxnChg chg="add mod">
          <ac:chgData name="Sharon S Laing" userId="29dffc82-6a5a-440d-9c9f-db2a95db2c59" providerId="ADAL" clId="{45A753BA-5BA7-49B2-9805-4C219ACD67F6}" dt="2022-02-11T18:26:56.211" v="8973" actId="1076"/>
          <ac:cxnSpMkLst>
            <pc:docMk/>
            <pc:sldMk cId="354947649" sldId="1259"/>
            <ac:cxnSpMk id="12" creationId="{4AD4EE70-CC09-4A9F-8344-C997080E6F7E}"/>
          </ac:cxnSpMkLst>
        </pc:cxnChg>
        <pc:cxnChg chg="add del mod">
          <ac:chgData name="Sharon S Laing" userId="29dffc82-6a5a-440d-9c9f-db2a95db2c59" providerId="ADAL" clId="{45A753BA-5BA7-49B2-9805-4C219ACD67F6}" dt="2022-02-11T18:26:37.712" v="8969" actId="21"/>
          <ac:cxnSpMkLst>
            <pc:docMk/>
            <pc:sldMk cId="354947649" sldId="1259"/>
            <ac:cxnSpMk id="14" creationId="{CB070A8F-8D17-4E7A-BB6E-84FD52AC0E04}"/>
          </ac:cxnSpMkLst>
        </pc:cxnChg>
        <pc:cxnChg chg="add mod">
          <ac:chgData name="Sharon S Laing" userId="29dffc82-6a5a-440d-9c9f-db2a95db2c59" providerId="ADAL" clId="{45A753BA-5BA7-49B2-9805-4C219ACD67F6}" dt="2022-02-11T18:27:00.272" v="8974" actId="1076"/>
          <ac:cxnSpMkLst>
            <pc:docMk/>
            <pc:sldMk cId="354947649" sldId="1259"/>
            <ac:cxnSpMk id="16" creationId="{18F60398-98A9-44BC-8271-A911E1F7F35A}"/>
          </ac:cxnSpMkLst>
        </pc:cxnChg>
        <pc:cxnChg chg="add mod">
          <ac:chgData name="Sharon S Laing" userId="29dffc82-6a5a-440d-9c9f-db2a95db2c59" providerId="ADAL" clId="{45A753BA-5BA7-49B2-9805-4C219ACD67F6}" dt="2022-02-11T18:27:18.486" v="8977" actId="13822"/>
          <ac:cxnSpMkLst>
            <pc:docMk/>
            <pc:sldMk cId="354947649" sldId="1259"/>
            <ac:cxnSpMk id="18" creationId="{09755014-7721-4ECE-B0D5-B693141CFD00}"/>
          </ac:cxnSpMkLst>
        </pc:cxnChg>
        <pc:cxnChg chg="add mod">
          <ac:chgData name="Sharon S Laing" userId="29dffc82-6a5a-440d-9c9f-db2a95db2c59" providerId="ADAL" clId="{45A753BA-5BA7-49B2-9805-4C219ACD67F6}" dt="2022-02-11T18:27:35.604" v="8980" actId="13822"/>
          <ac:cxnSpMkLst>
            <pc:docMk/>
            <pc:sldMk cId="354947649" sldId="1259"/>
            <ac:cxnSpMk id="20" creationId="{2282233C-8767-4979-98BE-E5ACC3C8A6D5}"/>
          </ac:cxnSpMkLst>
        </pc:cxnChg>
        <pc:cxnChg chg="add mod">
          <ac:chgData name="Sharon S Laing" userId="29dffc82-6a5a-440d-9c9f-db2a95db2c59" providerId="ADAL" clId="{45A753BA-5BA7-49B2-9805-4C219ACD67F6}" dt="2022-02-11T18:27:50.670" v="8983" actId="13822"/>
          <ac:cxnSpMkLst>
            <pc:docMk/>
            <pc:sldMk cId="354947649" sldId="1259"/>
            <ac:cxnSpMk id="22" creationId="{F5E80D18-8E77-4C9D-9605-6DF90FE7C5D8}"/>
          </ac:cxnSpMkLst>
        </pc:cxnChg>
      </pc:sldChg>
      <pc:sldChg chg="modSp add mod">
        <pc:chgData name="Sharon S Laing" userId="29dffc82-6a5a-440d-9c9f-db2a95db2c59" providerId="ADAL" clId="{45A753BA-5BA7-49B2-9805-4C219ACD67F6}" dt="2022-02-11T18:36:27.185" v="9442" actId="20577"/>
        <pc:sldMkLst>
          <pc:docMk/>
          <pc:sldMk cId="2178415443" sldId="1260"/>
        </pc:sldMkLst>
        <pc:spChg chg="mod">
          <ac:chgData name="Sharon S Laing" userId="29dffc82-6a5a-440d-9c9f-db2a95db2c59" providerId="ADAL" clId="{45A753BA-5BA7-49B2-9805-4C219ACD67F6}" dt="2022-02-11T18:36:27.185" v="9442" actId="20577"/>
          <ac:spMkLst>
            <pc:docMk/>
            <pc:sldMk cId="2178415443" sldId="1260"/>
            <ac:spMk id="6" creationId="{21CCBD72-A7C7-416A-A0C7-831D4D3119E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Schools and Programs, </a:t>
            </a:r>
            <a:r>
              <a:rPr lang="en-US" i="1" dirty="0"/>
              <a:t>n</a:t>
            </a:r>
            <a:r>
              <a:rPr lang="en-US" dirty="0"/>
              <a:t>=121 (34% Response Rate)</a:t>
            </a:r>
          </a:p>
        </c:rich>
      </c:tx>
      <c:layout>
        <c:manualLayout>
          <c:xMode val="edge"/>
          <c:yMode val="edge"/>
          <c:x val="0.238665062700495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22803052396227"/>
          <c:y val="0.13848622047244094"/>
          <c:w val="0.83722015650821424"/>
          <c:h val="0.4227469378827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Schools and Programs, n=121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6111111111111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541-459F-9F2D-0438DC8E21BF}"/>
                </c:ext>
              </c:extLst>
            </c:dLbl>
            <c:dLbl>
              <c:idx val="1"/>
              <c:layout>
                <c:manualLayout>
                  <c:x val="-1.5432098765432382E-3"/>
                  <c:y val="3.18307086614173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541-459F-9F2D-0438DC8E21BF}"/>
                </c:ext>
              </c:extLst>
            </c:dLbl>
            <c:dLbl>
              <c:idx val="2"/>
              <c:layout>
                <c:manualLayout>
                  <c:x val="0"/>
                  <c:y val="-9.7222222222222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541-459F-9F2D-0438DC8E21BF}"/>
                </c:ext>
              </c:extLst>
            </c:dLbl>
            <c:dLbl>
              <c:idx val="3"/>
              <c:layout>
                <c:manualLayout>
                  <c:x val="0"/>
                  <c:y val="-4.7447506561680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541-459F-9F2D-0438DC8E21BF}"/>
                </c:ext>
              </c:extLst>
            </c:dLbl>
            <c:dLbl>
              <c:idx val="4"/>
              <c:layout>
                <c:manualLayout>
                  <c:x val="0"/>
                  <c:y val="-9.7222222222222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41-459F-9F2D-0438DC8E21BF}"/>
                </c:ext>
              </c:extLst>
            </c:dLbl>
            <c:dLbl>
              <c:idx val="5"/>
              <c:layout>
                <c:manualLayout>
                  <c:x val="0"/>
                  <c:y val="1.80555555555555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541-459F-9F2D-0438DC8E21BF}"/>
                </c:ext>
              </c:extLst>
            </c:dLbl>
            <c:dLbl>
              <c:idx val="6"/>
              <c:layout>
                <c:manualLayout>
                  <c:x val="0"/>
                  <c:y val="-6.5277777777777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41-459F-9F2D-0438DC8E21BF}"/>
                </c:ext>
              </c:extLst>
            </c:dLbl>
            <c:dLbl>
              <c:idx val="7"/>
              <c:layout>
                <c:manualLayout>
                  <c:x val="-4.6296296296296294E-3"/>
                  <c:y val="4.583333333333333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5555555555555557E-2"/>
                      <c:h val="3.79166666666666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7541-459F-9F2D-0438DC8E21BF}"/>
                </c:ext>
              </c:extLst>
            </c:dLbl>
            <c:dLbl>
              <c:idx val="8"/>
              <c:layout>
                <c:manualLayout>
                  <c:x val="0"/>
                  <c:y val="4.58333333333332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541-459F-9F2D-0438DC8E21BF}"/>
                </c:ext>
              </c:extLst>
            </c:dLbl>
            <c:dLbl>
              <c:idx val="9"/>
              <c:layout>
                <c:manualLayout>
                  <c:x val="0"/>
                  <c:y val="-9.7222222222222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541-459F-9F2D-0438DC8E21BF}"/>
                </c:ext>
              </c:extLst>
            </c:dLbl>
            <c:dLbl>
              <c:idx val="10"/>
              <c:layout>
                <c:manualLayout>
                  <c:x val="0"/>
                  <c:y val="3.38582677165344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541-459F-9F2D-0438DC8E21BF}"/>
                </c:ext>
              </c:extLst>
            </c:dLbl>
            <c:dLbl>
              <c:idx val="11"/>
              <c:layout>
                <c:manualLayout>
                  <c:x val="-2.2633483392035544E-16"/>
                  <c:y val="1.80555555555550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541-459F-9F2D-0438DC8E21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MSB</c:v>
                </c:pt>
                <c:pt idx="1">
                  <c:v>SNHCL</c:v>
                </c:pt>
                <c:pt idx="2">
                  <c:v>SoE</c:v>
                </c:pt>
                <c:pt idx="3">
                  <c:v>SUS</c:v>
                </c:pt>
                <c:pt idx="4">
                  <c:v>SET</c:v>
                </c:pt>
                <c:pt idx="5">
                  <c:v>SSW/CJ</c:v>
                </c:pt>
                <c:pt idx="6">
                  <c:v>SIAS: CAC</c:v>
                </c:pt>
                <c:pt idx="7">
                  <c:v>SIAS: SHS</c:v>
                </c:pt>
                <c:pt idx="8">
                  <c:v>SIAS: SAM</c:v>
                </c:pt>
                <c:pt idx="9">
                  <c:v>SIAS: SBHS</c:v>
                </c:pt>
                <c:pt idx="10">
                  <c:v>SIAS: PPPA</c:v>
                </c:pt>
                <c:pt idx="11">
                  <c:v>SIAS: No Designation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</c:v>
                </c:pt>
                <c:pt idx="1">
                  <c:v>2</c:v>
                </c:pt>
                <c:pt idx="2">
                  <c:v>6</c:v>
                </c:pt>
                <c:pt idx="3">
                  <c:v>4</c:v>
                </c:pt>
                <c:pt idx="4">
                  <c:v>6</c:v>
                </c:pt>
                <c:pt idx="5">
                  <c:v>9</c:v>
                </c:pt>
                <c:pt idx="6">
                  <c:v>17</c:v>
                </c:pt>
                <c:pt idx="7">
                  <c:v>4</c:v>
                </c:pt>
                <c:pt idx="8">
                  <c:v>28</c:v>
                </c:pt>
                <c:pt idx="9">
                  <c:v>6</c:v>
                </c:pt>
                <c:pt idx="10">
                  <c:v>3</c:v>
                </c:pt>
                <c:pt idx="1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41-459F-9F2D-0438DC8E21B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67013087"/>
        <c:axId val="1767003519"/>
      </c:barChart>
      <c:catAx>
        <c:axId val="176701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003519"/>
        <c:crosses val="autoZero"/>
        <c:auto val="1"/>
        <c:lblAlgn val="ctr"/>
        <c:lblOffset val="100"/>
        <c:noMultiLvlLbl val="0"/>
      </c:catAx>
      <c:valAx>
        <c:axId val="176700351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670130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Rank,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622257278895606"/>
          <c:y val="0.16882174103237096"/>
          <c:w val="0.33589310306118675"/>
          <c:h val="0.32003302712160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Rank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97A-4FC2-AFFA-41128484320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597A-4FC2-AFFA-41128484320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7A-4FC2-AFFA-41128484320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7A-4FC2-AFFA-41128484320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597A-4FC2-AFFA-41128484320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97A-4FC2-AFFA-41128484320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597A-4FC2-AFFA-41128484320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7A-4FC2-AFFA-41128484320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7A-4FC2-AFFA-41128484320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7A-4FC2-AFFA-41128484320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7A-4FC2-AFFA-41128484320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7A-4FC2-AFFA-41128484320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7A-4FC2-AFFA-41128484320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7A-4FC2-AFFA-41128484320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7A-4FC2-AFFA-41128484320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7A-4FC2-AFFA-4112848432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Associate Professor</c:v>
                </c:pt>
                <c:pt idx="1">
                  <c:v>Assistant Professor</c:v>
                </c:pt>
                <c:pt idx="2">
                  <c:v>Associate Teaching Professor</c:v>
                </c:pt>
                <c:pt idx="3">
                  <c:v>Full Professor</c:v>
                </c:pt>
                <c:pt idx="4">
                  <c:v>Assistant Teaching Professor</c:v>
                </c:pt>
                <c:pt idx="5">
                  <c:v>Lecturer</c:v>
                </c:pt>
                <c:pt idx="6">
                  <c:v>Teaching Professor</c:v>
                </c:pt>
                <c:pt idx="7">
                  <c:v>Other Rank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25</c:v>
                </c:pt>
                <c:pt idx="1">
                  <c:v>22</c:v>
                </c:pt>
                <c:pt idx="2">
                  <c:v>18</c:v>
                </c:pt>
                <c:pt idx="3">
                  <c:v>14</c:v>
                </c:pt>
                <c:pt idx="4">
                  <c:v>11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A-4FC2-AFFA-411284843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Race,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C35-4050-94FF-D6AD6B90AFF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C35-4050-94FF-D6AD6B90AFF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46F-44DB-83E3-F2028CA96B7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4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C35-4050-94FF-D6AD6B90AFF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5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C35-4050-94FF-D6AD6B90AFF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6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46F-44DB-83E3-F2028CA96B7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1">
                      <a:lumMod val="60000"/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C35-4050-94FF-D6AD6B90AFF1}"/>
              </c:ext>
            </c:extLst>
          </c:dPt>
          <c:dLbls>
            <c:dLbl>
              <c:idx val="0"/>
              <c:layout>
                <c:manualLayout>
                  <c:x val="-0.14865671832989344"/>
                  <c:y val="-7.8132545931758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E246525-6A3C-4069-A92F-CDD06A9EF27E}" type="VALUE">
                      <a:rPr lang="en-US" baseline="0">
                        <a:solidFill>
                          <a:srgbClr val="000000"/>
                        </a:solidFill>
                      </a:rPr>
                      <a:pPr>
                        <a:defRPr sz="12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C35-4050-94FF-D6AD6B90AFF1}"/>
                </c:ext>
              </c:extLst>
            </c:dLbl>
            <c:dLbl>
              <c:idx val="1"/>
              <c:layout>
                <c:manualLayout>
                  <c:x val="5.8805002318169076E-2"/>
                  <c:y val="-4.407305336832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35-4050-94FF-D6AD6B90AFF1}"/>
                </c:ext>
              </c:extLst>
            </c:dLbl>
            <c:dLbl>
              <c:idx val="3"/>
              <c:layout>
                <c:manualLayout>
                  <c:x val="3.5546732505894338E-2"/>
                  <c:y val="7.500765529308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C35-4050-94FF-D6AD6B90AFF1}"/>
                </c:ext>
              </c:extLst>
            </c:dLbl>
            <c:dLbl>
              <c:idx val="4"/>
              <c:layout>
                <c:manualLayout>
                  <c:x val="2.0981582810623248E-2"/>
                  <c:y val="6.3251749781277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35-4050-94FF-D6AD6B90AFF1}"/>
                </c:ext>
              </c:extLst>
            </c:dLbl>
            <c:dLbl>
              <c:idx val="6"/>
              <c:layout>
                <c:manualLayout>
                  <c:x val="4.4542103715032227E-2"/>
                  <c:y val="8.996937882764652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94B3C9-EB2D-4FE8-BF3D-953DE6E916BC}" type="VALUE">
                      <a:rPr lang="en-US" baseline="0">
                        <a:solidFill>
                          <a:srgbClr val="000000"/>
                        </a:solidFill>
                      </a:rPr>
                      <a:pPr>
                        <a:defRPr sz="1200" b="1">
                          <a:solidFill>
                            <a:srgbClr val="000000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C35-4050-94FF-D6AD6B90A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White</c:v>
                </c:pt>
                <c:pt idx="1">
                  <c:v>Other Race</c:v>
                </c:pt>
                <c:pt idx="2">
                  <c:v>Asian </c:v>
                </c:pt>
                <c:pt idx="3">
                  <c:v>Multiracial</c:v>
                </c:pt>
                <c:pt idx="4">
                  <c:v>American Indian</c:v>
                </c:pt>
                <c:pt idx="5">
                  <c:v>Pacific Islander</c:v>
                </c:pt>
                <c:pt idx="6">
                  <c:v>African American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</c:v>
                </c:pt>
                <c:pt idx="1">
                  <c:v>14</c:v>
                </c:pt>
                <c:pt idx="2">
                  <c:v>12</c:v>
                </c:pt>
                <c:pt idx="3">
                  <c:v>5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35-4050-94FF-D6AD6B90A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Length of Time Employed at UW Tacoma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231451D-EBD9-44CC-9034-1DF4EA3FB6AB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03-4E57-BC05-9B424EF8CFF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04BF3F3-2EE6-41B6-A483-49D8D8B9D71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603-4E57-BC05-9B424EF8CF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F58F95-1098-40AE-AC46-942F0C267CE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603-4E57-BC05-9B424EF8CFF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270B78C-6FAF-44DA-86F9-F97CC78BCD56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03-4E57-BC05-9B424EF8CF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&lt; 5 Years</c:v>
                </c:pt>
                <c:pt idx="1">
                  <c:v>5 - 10 Years</c:v>
                </c:pt>
                <c:pt idx="2">
                  <c:v>11 - 20 Years</c:v>
                </c:pt>
                <c:pt idx="3">
                  <c:v>21+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</c:v>
                </c:pt>
                <c:pt idx="1">
                  <c:v>40</c:v>
                </c:pt>
                <c:pt idx="2">
                  <c:v>25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ED-49C5-938E-CEE1E844A1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64672127"/>
        <c:axId val="1164665055"/>
      </c:barChart>
      <c:catAx>
        <c:axId val="116467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4665055"/>
        <c:crosses val="autoZero"/>
        <c:auto val="1"/>
        <c:lblAlgn val="ctr"/>
        <c:lblOffset val="100"/>
        <c:noMultiLvlLbl val="0"/>
      </c:catAx>
      <c:valAx>
        <c:axId val="1164665055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64672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DDA-4E70-80A5-7632F90050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DDA-4E70-80A5-7632F90050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EDDA-4E70-80A5-7632F90050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DA-4E70-80A5-7632F900504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B8EAC87-488F-4C83-8126-DBF00B240EAB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DA-4E70-80A5-7632F900504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3A16D7D-0AA3-4136-AF8D-8C63906ECAEF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DA-4E70-80A5-7632F9005041}"/>
                </c:ext>
              </c:extLst>
            </c:dLbl>
            <c:dLbl>
              <c:idx val="2"/>
              <c:layout>
                <c:manualLayout>
                  <c:x val="5.9946719064021374E-2"/>
                  <c:y val="3.7490594925634245E-2"/>
                </c:manualLayout>
              </c:layout>
              <c:tx>
                <c:rich>
                  <a:bodyPr/>
                  <a:lstStyle/>
                  <a:p>
                    <a:fld id="{19D2A873-C650-450B-A617-DAFFCF50B5F2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DA-4E70-80A5-7632F900504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F67FB48-BA19-4526-ABE0-B4E75D0DE90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DA-4E70-80A5-7632F900504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Female</c:v>
                </c:pt>
                <c:pt idx="1">
                  <c:v>Male</c:v>
                </c:pt>
                <c:pt idx="2">
                  <c:v>Non-Binary</c:v>
                </c:pt>
                <c:pt idx="3">
                  <c:v>Prefer not to answer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31</c:v>
                </c:pt>
                <c:pt idx="2">
                  <c:v>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DA-4E70-80A5-7632F90050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B1252B-909C-4F58-8725-DD33A7B14D37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93C6B4-A20C-4B74-80F6-FC6E4DD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7" name="Picture 6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14807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999999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9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98600"/>
            <a:ext cx="3657600" cy="457200"/>
          </a:xfrm>
        </p:spPr>
        <p:txBody>
          <a:bodyPr anchor="b"/>
          <a:lstStyle>
            <a:lvl1pPr marL="0" indent="0">
              <a:buNone/>
              <a:defRPr sz="18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152400" y="2108200"/>
            <a:ext cx="3657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2108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2"/>
          </p:nvPr>
        </p:nvSpPr>
        <p:spPr>
          <a:xfrm>
            <a:off x="4038600" y="1498600"/>
            <a:ext cx="3810000" cy="457200"/>
          </a:xfrm>
        </p:spPr>
        <p:txBody>
          <a:bodyPr anchor="b"/>
          <a:lstStyle>
            <a:lvl1pPr marL="0" indent="0">
              <a:buNone/>
              <a:defRPr sz="18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905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8" name="Picture 7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31" y="5726754"/>
            <a:ext cx="3899289" cy="5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5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2" name="Picture 1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43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5" y="6034162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22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61290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8" name="Picture 7" descr="Tacoma_wordmark_paths_whit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100" y="6294120"/>
            <a:ext cx="3759200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60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143840-5777-464A-B321-EA4D34CA6455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93117A7-CE11-4137-8D62-E0E1569AF7F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2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5C876-C1E3-4DE3-B304-03481E0211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F99A5-70D8-4D22-A49C-0AE59EBE969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6623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chemeClr val="tx1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ENCODE NORMAL</a:t>
            </a:r>
          </a:p>
          <a:p>
            <a:pPr lvl="0"/>
            <a:r>
              <a:rPr lang="en-US" dirty="0"/>
              <a:t>BLACK, 50 PT.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6" name="Picture 5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(UNI SANS LIGHT, 24 PT.)</a:t>
            </a:r>
          </a:p>
        </p:txBody>
      </p:sp>
      <p:pic>
        <p:nvPicPr>
          <p:cNvPr id="8" name="Picture 7" descr="Tacoma_wordmark_paths_purpl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669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(ENCODE NORMAL BLACK, 30 PT.)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chemeClr val="accent5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/>
              <a:t>Bulleted content here (Open Sans Light, 24 pt.)</a:t>
            </a:r>
          </a:p>
          <a:p>
            <a:pPr lvl="1"/>
            <a:r>
              <a:rPr lang="en-US" dirty="0"/>
              <a:t>Second level (Open Sans Light, 20)</a:t>
            </a:r>
          </a:p>
          <a:p>
            <a:pPr lvl="2"/>
            <a:r>
              <a:rPr lang="en-US" dirty="0"/>
              <a:t>Third level (Open Sans Light, 18)</a:t>
            </a:r>
          </a:p>
          <a:p>
            <a:pPr lvl="3"/>
            <a:r>
              <a:rPr lang="en-US" dirty="0"/>
              <a:t>Fourth level (Open Sans Light, 16)</a:t>
            </a:r>
          </a:p>
          <a:p>
            <a:pPr lvl="4"/>
            <a:r>
              <a:rPr lang="en-US" dirty="0"/>
              <a:t>Fifth level (Open Sans Light, 14)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3508"/>
            <a:ext cx="1103781" cy="96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83915" y="5945854"/>
            <a:ext cx="1371600" cy="927100"/>
          </a:xfrm>
          <a:prstGeom prst="rect">
            <a:avLst/>
          </a:prstGeom>
        </p:spPr>
      </p:pic>
      <p:pic>
        <p:nvPicPr>
          <p:cNvPr id="9" name="Picture 8" descr="Tacoma_wordmark_paths_purple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281737"/>
            <a:ext cx="3714750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7030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73" r:id="rId5"/>
    <p:sldLayoutId id="214748367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0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3978BE4-0170-4C3E-864A-FC955929E1D9}"/>
              </a:ext>
            </a:extLst>
          </p:cNvPr>
          <p:cNvSpPr txBox="1">
            <a:spLocks/>
          </p:cNvSpPr>
          <p:nvPr/>
        </p:nvSpPr>
        <p:spPr>
          <a:xfrm>
            <a:off x="0" y="-57873"/>
            <a:ext cx="9144000" cy="1360026"/>
          </a:xfrm>
        </p:spPr>
        <p:txBody>
          <a:bodyPr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endParaRPr lang="en-US" sz="2800" b="1" i="1" dirty="0"/>
          </a:p>
          <a:p>
            <a:pPr marL="0" indent="0" algn="ctr">
              <a:buFont typeface="Arial"/>
              <a:buNone/>
            </a:pPr>
            <a:r>
              <a:rPr lang="en-US" sz="10400" b="1" dirty="0"/>
              <a:t>Mental Health and COVID Pandemic:</a:t>
            </a:r>
          </a:p>
          <a:p>
            <a:pPr marL="0" indent="0" algn="ctr">
              <a:buFont typeface="Arial"/>
              <a:buNone/>
            </a:pPr>
            <a:r>
              <a:rPr lang="en-US" sz="10400" b="1" dirty="0"/>
              <a:t>Findings from the </a:t>
            </a:r>
            <a:r>
              <a:rPr lang="en-US" sz="10400" b="1"/>
              <a:t>2021 COVID-19 UWT Faculty </a:t>
            </a:r>
            <a:r>
              <a:rPr lang="en-US" sz="10400" b="1" dirty="0"/>
              <a:t>Needs Assessment/Impact Survey</a:t>
            </a:r>
          </a:p>
          <a:p>
            <a:pPr marL="0" indent="0" algn="ctr">
              <a:buFont typeface="Arial"/>
              <a:buNone/>
            </a:pPr>
            <a:endParaRPr lang="en-US" sz="6400" b="1" dirty="0">
              <a:solidFill>
                <a:schemeClr val="tx2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sz="8000" b="1" dirty="0">
                <a:solidFill>
                  <a:schemeClr val="tx2"/>
                </a:solidFill>
              </a:rPr>
              <a:t>UW Tacoma Faculty Affairs Committee:</a:t>
            </a:r>
          </a:p>
          <a:p>
            <a:pPr marL="0" indent="0" algn="ctr">
              <a:buFont typeface="Arial"/>
              <a:buNone/>
            </a:pPr>
            <a:r>
              <a:rPr lang="en-US" sz="7200" b="1" dirty="0">
                <a:solidFill>
                  <a:schemeClr val="tx2"/>
                </a:solidFill>
              </a:rPr>
              <a:t>Y. </a:t>
            </a:r>
            <a:r>
              <a:rPr lang="en-US" sz="7200" b="1" dirty="0" err="1">
                <a:solidFill>
                  <a:schemeClr val="tx2"/>
                </a:solidFill>
              </a:rPr>
              <a:t>Dierwechter</a:t>
            </a:r>
            <a:r>
              <a:rPr lang="en-US" sz="7200" b="1" dirty="0">
                <a:solidFill>
                  <a:schemeClr val="tx2"/>
                </a:solidFill>
              </a:rPr>
              <a:t>, C. </a:t>
            </a:r>
            <a:r>
              <a:rPr lang="en-US" sz="7200" b="1" dirty="0" err="1">
                <a:solidFill>
                  <a:schemeClr val="tx2"/>
                </a:solidFill>
              </a:rPr>
              <a:t>Knaus</a:t>
            </a:r>
            <a:r>
              <a:rPr lang="en-US" sz="7200" b="1" dirty="0">
                <a:solidFill>
                  <a:schemeClr val="tx2"/>
                </a:solidFill>
              </a:rPr>
              <a:t>, W. Cheng, K. Cruz, E. </a:t>
            </a:r>
            <a:r>
              <a:rPr lang="en-US" sz="7200" b="1" dirty="0" err="1">
                <a:solidFill>
                  <a:schemeClr val="tx2"/>
                </a:solidFill>
              </a:rPr>
              <a:t>Feroz</a:t>
            </a:r>
            <a:r>
              <a:rPr lang="en-US" sz="7200" b="1" dirty="0">
                <a:solidFill>
                  <a:schemeClr val="tx2"/>
                </a:solidFill>
              </a:rPr>
              <a:t>, S. </a:t>
            </a:r>
            <a:r>
              <a:rPr lang="en-US" sz="7200" b="1" dirty="0" err="1">
                <a:solidFill>
                  <a:schemeClr val="tx2"/>
                </a:solidFill>
              </a:rPr>
              <a:t>Oswal</a:t>
            </a:r>
            <a:r>
              <a:rPr lang="en-US" sz="7200" b="1" dirty="0">
                <a:solidFill>
                  <a:schemeClr val="tx2"/>
                </a:solidFill>
              </a:rPr>
              <a:t> (A. Miller), M. Bergman</a:t>
            </a:r>
          </a:p>
          <a:p>
            <a:pPr marL="0" indent="0" algn="ctr">
              <a:buFont typeface="Arial"/>
              <a:buNone/>
            </a:pPr>
            <a:r>
              <a:rPr lang="en-US" sz="7200" b="1" dirty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US" sz="7200" b="1" dirty="0">
                <a:solidFill>
                  <a:schemeClr val="tx2"/>
                </a:solidFill>
              </a:rPr>
              <a:t>Sharon Laing, Chair </a:t>
            </a:r>
          </a:p>
        </p:txBody>
      </p:sp>
      <p:pic>
        <p:nvPicPr>
          <p:cNvPr id="14" name="Picture 13" descr="Bruce Dees &amp;amp; Associates » UW Tacoma Campus – Phase 2">
            <a:extLst>
              <a:ext uri="{FF2B5EF4-FFF2-40B4-BE49-F238E27FC236}">
                <a16:creationId xmlns:a16="http://schemas.microsoft.com/office/drawing/2014/main" id="{ECB8A839-0596-4ECA-B0CE-4F7199872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453"/>
            <a:ext cx="9143999" cy="4230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chemeClr val="accent2"/>
                </a:solidFill>
              </a:rPr>
              <a:t>Heightened </a:t>
            </a:r>
            <a:r>
              <a:rPr lang="en-US" sz="2600" b="1" i="1" dirty="0">
                <a:solidFill>
                  <a:schemeClr val="tx2"/>
                </a:solidFill>
              </a:rPr>
              <a:t>emotional labor</a:t>
            </a:r>
            <a:r>
              <a:rPr lang="en-US" sz="2600" b="1" i="1" dirty="0">
                <a:solidFill>
                  <a:schemeClr val="accent2"/>
                </a:solidFill>
              </a:rPr>
              <a:t> due to enhanced departmental-level responsibilities and challenges… 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Faculty report an increase in mentoring and supporting struggling peers/colleagues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Report an increase in turn-over in departments/Schools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Report  lack of adjustments by departments to help manage additional burdens sustained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8" y="130195"/>
            <a:ext cx="8184662" cy="711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Professional Roles</a:t>
            </a:r>
          </a:p>
        </p:txBody>
      </p:sp>
    </p:spTree>
    <p:extLst>
      <p:ext uri="{BB962C8B-B14F-4D97-AF65-F5344CB8AC3E}">
        <p14:creationId xmlns:p14="http://schemas.microsoft.com/office/powerpoint/2010/main" val="20232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600" b="1" i="1" dirty="0"/>
              <a:t>Anxieties related to </a:t>
            </a:r>
            <a:r>
              <a:rPr lang="en-US" sz="2600" b="1" i="1" dirty="0">
                <a:solidFill>
                  <a:schemeClr val="tx2"/>
                </a:solidFill>
              </a:rPr>
              <a:t>in-person instruction and physical health </a:t>
            </a:r>
            <a:endParaRPr lang="en-US" sz="2600" b="1" i="1" dirty="0"/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chemeClr val="tx2"/>
                </a:solidFill>
              </a:rPr>
              <a:t>62% of faculty report physical health challenges (42% moderate to high)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Faculty who are  immune-compromised expressed concerns about in-person instruction</a:t>
            </a:r>
          </a:p>
          <a:p>
            <a:pPr marL="914400" lvl="2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tx2"/>
                </a:solidFill>
              </a:rPr>
              <a:t>Faculty who learned of break-through infections in their Schools were especially anxious</a:t>
            </a:r>
          </a:p>
          <a:p>
            <a:pPr marL="914400" lvl="2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>
                <a:solidFill>
                  <a:schemeClr val="tx2"/>
                </a:solidFill>
              </a:rPr>
              <a:t>Faculty report anxieties linked to disease transmission to compromised family members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0" y="130195"/>
            <a:ext cx="9144000" cy="7118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/>
              <a:t>Anxieties Linked to Physical Health and In-Person Instruction</a:t>
            </a:r>
          </a:p>
        </p:txBody>
      </p:sp>
    </p:spTree>
    <p:extLst>
      <p:ext uri="{BB962C8B-B14F-4D97-AF65-F5344CB8AC3E}">
        <p14:creationId xmlns:p14="http://schemas.microsoft.com/office/powerpoint/2010/main" val="73357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CCBD72-A7C7-416A-A0C7-831D4D3119E1}"/>
              </a:ext>
            </a:extLst>
          </p:cNvPr>
          <p:cNvSpPr txBox="1">
            <a:spLocks/>
          </p:cNvSpPr>
          <p:nvPr/>
        </p:nvSpPr>
        <p:spPr>
          <a:xfrm>
            <a:off x="630138" y="3330595"/>
            <a:ext cx="8184662" cy="7118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Supports Sought</a:t>
            </a:r>
          </a:p>
        </p:txBody>
      </p:sp>
    </p:spTree>
    <p:extLst>
      <p:ext uri="{BB962C8B-B14F-4D97-AF65-F5344CB8AC3E}">
        <p14:creationId xmlns:p14="http://schemas.microsoft.com/office/powerpoint/2010/main" val="169460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information about available mental health resources and ways to access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allocation of time by Schools to address mental health care needs 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guidance on accessing confidential and free telehealth support services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9" y="204457"/>
            <a:ext cx="8184662" cy="711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72DC2-A94C-446F-B155-90B839803CAA}"/>
              </a:ext>
            </a:extLst>
          </p:cNvPr>
          <p:cNvSpPr txBox="1"/>
          <p:nvPr/>
        </p:nvSpPr>
        <p:spPr>
          <a:xfrm>
            <a:off x="1579419" y="191385"/>
            <a:ext cx="573578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400" b="1" dirty="0"/>
              <a:t>Supports Required</a:t>
            </a:r>
          </a:p>
        </p:txBody>
      </p:sp>
    </p:spTree>
    <p:extLst>
      <p:ext uri="{BB962C8B-B14F-4D97-AF65-F5344CB8AC3E}">
        <p14:creationId xmlns:p14="http://schemas.microsoft.com/office/powerpoint/2010/main" val="30726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guidance on accessing culturally competent therapy including resources to support LGBTQ and BIPOC communities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guidance on re-orienting their mindset/cognitions to the current ‘normal’ permitting them to function during this time of COVID-19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9" y="130195"/>
            <a:ext cx="8184662" cy="711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Supports Required</a:t>
            </a:r>
          </a:p>
        </p:txBody>
      </p:sp>
    </p:spTree>
    <p:extLst>
      <p:ext uri="{BB962C8B-B14F-4D97-AF65-F5344CB8AC3E}">
        <p14:creationId xmlns:p14="http://schemas.microsoft.com/office/powerpoint/2010/main" val="4190347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robust, faculty-centered mental health support network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2"/>
                </a:solidFill>
              </a:rPr>
              <a:t>Faculty request formalized networks of social support where participants are comfortable sharing hardships and coping strategies</a:t>
            </a: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9" y="204457"/>
            <a:ext cx="8184662" cy="711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Supports Required</a:t>
            </a:r>
          </a:p>
        </p:txBody>
      </p:sp>
    </p:spTree>
    <p:extLst>
      <p:ext uri="{BB962C8B-B14F-4D97-AF65-F5344CB8AC3E}">
        <p14:creationId xmlns:p14="http://schemas.microsoft.com/office/powerpoint/2010/main" val="2366578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4503" y="748496"/>
            <a:ext cx="8515141" cy="4998334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anose="05000000000000000000" pitchFamily="2" charset="2"/>
              <a:buChar char="Ø"/>
            </a:pPr>
            <a:endParaRPr lang="en-US" sz="2800" b="1" i="1" dirty="0"/>
          </a:p>
          <a:p>
            <a:pPr marL="0" indent="0" algn="ctr">
              <a:buNone/>
            </a:pPr>
            <a:endParaRPr lang="en-US" b="1" i="1" dirty="0"/>
          </a:p>
          <a:p>
            <a:pPr marL="0" indent="0" algn="ctr">
              <a:buNone/>
            </a:pPr>
            <a:endParaRPr lang="en-US" sz="5000" b="1" dirty="0"/>
          </a:p>
          <a:p>
            <a:pPr marL="0" indent="0" algn="ctr">
              <a:buNone/>
            </a:pPr>
            <a:r>
              <a:rPr lang="en-US" sz="5000" b="1" dirty="0"/>
              <a:t>Moving Forward…</a:t>
            </a:r>
          </a:p>
          <a:p>
            <a:pPr marL="0" indent="0" algn="ctr">
              <a:buNone/>
            </a:pPr>
            <a:endParaRPr lang="en-US" sz="5000" b="1" dirty="0"/>
          </a:p>
          <a:p>
            <a:pPr marL="0" indent="0" algn="ctr">
              <a:buNone/>
            </a:pPr>
            <a:r>
              <a:rPr lang="en-US" sz="5000" b="1" dirty="0"/>
              <a:t>Strategies to Support UWT Faculty…</a:t>
            </a:r>
          </a:p>
        </p:txBody>
      </p:sp>
    </p:spTree>
    <p:extLst>
      <p:ext uri="{BB962C8B-B14F-4D97-AF65-F5344CB8AC3E}">
        <p14:creationId xmlns:p14="http://schemas.microsoft.com/office/powerpoint/2010/main" val="29138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97F5CB4-167D-483F-A283-E5EC2F32E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476458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26BE1010-9CF0-46B5-8AF2-FB2F8A65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0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111C98-DFBC-4251-BEC9-0E1F1CD08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</a:t>
            </a:r>
            <a:r>
              <a:rPr lang="en-US" sz="4000" b="1" dirty="0"/>
              <a:t>Demographics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E3A6B4-77C2-4B44-AE18-07BC29F240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80670201"/>
              </p:ext>
            </p:extLst>
          </p:nvPr>
        </p:nvGraphicFramePr>
        <p:xfrm>
          <a:off x="139680" y="1571413"/>
          <a:ext cx="435612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B1D5BA24-CEFA-4E2B-841D-2A1B2C3C0AE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14932877"/>
              </p:ext>
            </p:extLst>
          </p:nvPr>
        </p:nvGraphicFramePr>
        <p:xfrm>
          <a:off x="4648200" y="1524000"/>
          <a:ext cx="4495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140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5194-388A-4AA0-A39C-B27AFFDC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</a:t>
            </a:r>
            <a:r>
              <a:rPr lang="en-US" sz="4000" b="1" dirty="0"/>
              <a:t>Demographics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09DA97E-28F7-4209-B3AF-8BDF94C199C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B997FCE-7C33-4F20-8A86-E5F308B9CCE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648200" y="1524000"/>
          <a:ext cx="4059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5221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1CCBD72-A7C7-416A-A0C7-831D4D3119E1}"/>
              </a:ext>
            </a:extLst>
          </p:cNvPr>
          <p:cNvSpPr txBox="1">
            <a:spLocks/>
          </p:cNvSpPr>
          <p:nvPr/>
        </p:nvSpPr>
        <p:spPr>
          <a:xfrm>
            <a:off x="630138" y="3330595"/>
            <a:ext cx="8184662" cy="7118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/>
              <a:t>UWT Faculty Experience</a:t>
            </a:r>
          </a:p>
        </p:txBody>
      </p:sp>
    </p:spTree>
    <p:extLst>
      <p:ext uri="{BB962C8B-B14F-4D97-AF65-F5344CB8AC3E}">
        <p14:creationId xmlns:p14="http://schemas.microsoft.com/office/powerpoint/2010/main" val="2178415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CD443D8-21E3-4730-AA45-F635159DE7CD}"/>
              </a:ext>
            </a:extLst>
          </p:cNvPr>
          <p:cNvSpPr/>
          <p:nvPr/>
        </p:nvSpPr>
        <p:spPr>
          <a:xfrm>
            <a:off x="2865185" y="2733448"/>
            <a:ext cx="2707574" cy="13419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Emotional Challenges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AD4EE70-CC09-4A9F-8344-C997080E6F7E}"/>
              </a:ext>
            </a:extLst>
          </p:cNvPr>
          <p:cNvCxnSpPr/>
          <p:nvPr/>
        </p:nvCxnSpPr>
        <p:spPr>
          <a:xfrm flipH="1">
            <a:off x="2008208" y="3737872"/>
            <a:ext cx="966486" cy="9838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F60398-98A9-44BC-8271-A911E1F7F35A}"/>
              </a:ext>
            </a:extLst>
          </p:cNvPr>
          <p:cNvCxnSpPr>
            <a:cxnSpLocks/>
          </p:cNvCxnSpPr>
          <p:nvPr/>
        </p:nvCxnSpPr>
        <p:spPr>
          <a:xfrm>
            <a:off x="4259483" y="4075360"/>
            <a:ext cx="0" cy="1292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755014-7721-4ECE-B0D5-B693141CFD00}"/>
              </a:ext>
            </a:extLst>
          </p:cNvPr>
          <p:cNvCxnSpPr/>
          <p:nvPr/>
        </p:nvCxnSpPr>
        <p:spPr>
          <a:xfrm>
            <a:off x="5405377" y="3737872"/>
            <a:ext cx="966486" cy="810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82233C-8767-4979-98BE-E5ACC3C8A6D5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2372810" y="2401747"/>
            <a:ext cx="888890" cy="5282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E80D18-8E77-4C9D-9605-6DF90FE7C5D8}"/>
              </a:ext>
            </a:extLst>
          </p:cNvPr>
          <p:cNvCxnSpPr>
            <a:stCxn id="4" idx="7"/>
          </p:cNvCxnSpPr>
          <p:nvPr/>
        </p:nvCxnSpPr>
        <p:spPr>
          <a:xfrm flipV="1">
            <a:off x="5176244" y="2445152"/>
            <a:ext cx="767356" cy="4848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5A98EE76-4BD7-4C3A-862D-5BF1F3E8A67A}"/>
              </a:ext>
            </a:extLst>
          </p:cNvPr>
          <p:cNvSpPr/>
          <p:nvPr/>
        </p:nvSpPr>
        <p:spPr>
          <a:xfrm>
            <a:off x="86812" y="1835162"/>
            <a:ext cx="2285999" cy="879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Personal COVID-19 Deaths</a:t>
            </a:r>
          </a:p>
          <a:p>
            <a:pPr algn="ctr"/>
            <a:r>
              <a:rPr lang="en-US" sz="1400" dirty="0"/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E6085A-6C77-437A-9B28-F29CFDBE025F}"/>
              </a:ext>
            </a:extLst>
          </p:cNvPr>
          <p:cNvSpPr/>
          <p:nvPr/>
        </p:nvSpPr>
        <p:spPr>
          <a:xfrm>
            <a:off x="5943600" y="1794076"/>
            <a:ext cx="2424896" cy="8796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Caretaking Emotional Toll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D9090D-645A-4BAE-907A-B6025BDC4A47}"/>
              </a:ext>
            </a:extLst>
          </p:cNvPr>
          <p:cNvSpPr/>
          <p:nvPr/>
        </p:nvSpPr>
        <p:spPr>
          <a:xfrm>
            <a:off x="86812" y="4606724"/>
            <a:ext cx="1921396" cy="10590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Physical Health and In-Person Teaching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602A7C-3E4B-47B9-B592-2EB92408673A}"/>
              </a:ext>
            </a:extLst>
          </p:cNvPr>
          <p:cNvSpPr/>
          <p:nvPr/>
        </p:nvSpPr>
        <p:spPr>
          <a:xfrm>
            <a:off x="3061508" y="5411166"/>
            <a:ext cx="2453830" cy="9294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Enhanced Professional Roles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326BFCE-AA65-4E13-85DB-FF3A7730E031}"/>
              </a:ext>
            </a:extLst>
          </p:cNvPr>
          <p:cNvSpPr/>
          <p:nvPr/>
        </p:nvSpPr>
        <p:spPr>
          <a:xfrm>
            <a:off x="6409483" y="4376082"/>
            <a:ext cx="2514598" cy="9919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Enhanced Student Support</a:t>
            </a:r>
          </a:p>
        </p:txBody>
      </p:sp>
    </p:spTree>
    <p:extLst>
      <p:ext uri="{BB962C8B-B14F-4D97-AF65-F5344CB8AC3E}">
        <p14:creationId xmlns:p14="http://schemas.microsoft.com/office/powerpoint/2010/main" val="35494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0" y="585724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chemeClr val="accent2"/>
                </a:solidFill>
              </a:rPr>
              <a:t>Faculty report </a:t>
            </a:r>
            <a:r>
              <a:rPr lang="en-US" sz="2800" b="1" i="1" dirty="0">
                <a:solidFill>
                  <a:schemeClr val="tx2"/>
                </a:solidFill>
              </a:rPr>
              <a:t>grief, depression, and anxiety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67% experienced mental health challenges (57% moderate to high)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63% experienced feelings of isolation (43% moderate to high)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Faculty report family members, friends and colleagues who died from COVID-19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Faculty express fears of contracting the virus on campus and transmitting to vulnerable family members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8" y="130195"/>
            <a:ext cx="8184662" cy="7118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COVID-Related Grief and Depression</a:t>
            </a:r>
          </a:p>
        </p:txBody>
      </p:sp>
    </p:spTree>
    <p:extLst>
      <p:ext uri="{BB962C8B-B14F-4D97-AF65-F5344CB8AC3E}">
        <p14:creationId xmlns:p14="http://schemas.microsoft.com/office/powerpoint/2010/main" val="290363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-83126" y="585724"/>
            <a:ext cx="9227126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chemeClr val="tx2"/>
                </a:solidFill>
              </a:rPr>
              <a:t>Caretaking</a:t>
            </a:r>
            <a:r>
              <a:rPr lang="en-US" sz="2600" b="1" i="1" dirty="0">
                <a:solidFill>
                  <a:schemeClr val="accent2"/>
                </a:solidFill>
              </a:rPr>
              <a:t> and Attendant Emotional Toll </a:t>
            </a:r>
            <a:endParaRPr lang="en-US" sz="2600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8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48% of faculty report being primary caregiver/caretaker in households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40% report substantial increases in caretaking/caregiving time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Faculty report emotional vulnerabilities of parenting young children during the pandemic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600" dirty="0">
                <a:solidFill>
                  <a:schemeClr val="tx2"/>
                </a:solidFill>
              </a:rPr>
              <a:t>How to manage schooling and mental health challenges of their young children while at home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Faculty report emotional distress related to the potential risk of exposure to unvaccinated children/infants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Faculty report immunocompromised spouses and/or elderly household members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b="1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479668" y="-133167"/>
            <a:ext cx="8184662" cy="7188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Caregiving/Taking Roles and Anxieties</a:t>
            </a:r>
          </a:p>
        </p:txBody>
      </p:sp>
    </p:spTree>
    <p:extLst>
      <p:ext uri="{BB962C8B-B14F-4D97-AF65-F5344CB8AC3E}">
        <p14:creationId xmlns:p14="http://schemas.microsoft.com/office/powerpoint/2010/main" val="237951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284DC-EFED-4413-A3B8-8BE806921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00F551-9DDD-4C7D-89AD-C1716FEEB1D0}"/>
              </a:ext>
            </a:extLst>
          </p:cNvPr>
          <p:cNvSpPr txBox="1">
            <a:spLocks/>
          </p:cNvSpPr>
          <p:nvPr/>
        </p:nvSpPr>
        <p:spPr>
          <a:xfrm>
            <a:off x="0" y="1246909"/>
            <a:ext cx="9144000" cy="56110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2F418-47CD-4D2B-9FF0-F53B9F044499}"/>
              </a:ext>
            </a:extLst>
          </p:cNvPr>
          <p:cNvSpPr txBox="1">
            <a:spLocks/>
          </p:cNvSpPr>
          <p:nvPr/>
        </p:nvSpPr>
        <p:spPr>
          <a:xfrm>
            <a:off x="1085850" y="2056619"/>
            <a:ext cx="6972300" cy="264175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71FE901-A23B-43B1-BF43-93A9C8E7996E}"/>
              </a:ext>
            </a:extLst>
          </p:cNvPr>
          <p:cNvSpPr txBox="1">
            <a:spLocks/>
          </p:cNvSpPr>
          <p:nvPr/>
        </p:nvSpPr>
        <p:spPr>
          <a:xfrm>
            <a:off x="1" y="799479"/>
            <a:ext cx="9143999" cy="599320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b="1" i="1" dirty="0">
                <a:solidFill>
                  <a:schemeClr val="accent2"/>
                </a:solidFill>
              </a:rPr>
              <a:t>E</a:t>
            </a:r>
            <a:r>
              <a:rPr lang="en-US" sz="2600" b="1" i="1" dirty="0"/>
              <a:t>motional challenges </a:t>
            </a:r>
            <a:r>
              <a:rPr lang="en-US" sz="2600" b="1" i="1" dirty="0">
                <a:solidFill>
                  <a:schemeClr val="accent2"/>
                </a:solidFill>
              </a:rPr>
              <a:t>heightened due to </a:t>
            </a:r>
            <a:r>
              <a:rPr lang="en-US" sz="2600" b="1" i="1" dirty="0">
                <a:solidFill>
                  <a:schemeClr val="tx2"/>
                </a:solidFill>
              </a:rPr>
              <a:t>students in crisis…</a:t>
            </a:r>
          </a:p>
          <a:p>
            <a:pPr marL="0" indent="0">
              <a:buNone/>
            </a:pPr>
            <a:endParaRPr lang="en-US" sz="2800" b="1" i="1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75% report the challenge of navigating increased workload associated with heightened student support (68% moderate to high)</a:t>
            </a:r>
          </a:p>
          <a:p>
            <a:pPr marL="0" indent="0">
              <a:buNone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74% report challenges associated with increased classroom responsibilities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47% report student backlash from poor evaluations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2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>
                <a:solidFill>
                  <a:schemeClr val="tx2"/>
                </a:solidFill>
              </a:rPr>
              <a:t>43% report increased service load to address COVID-related needs</a:t>
            </a:r>
          </a:p>
          <a:p>
            <a:pPr marL="0" indent="0">
              <a:buNone/>
            </a:pP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919E93A-7109-462F-866E-7BD4B0EBC5FE}"/>
              </a:ext>
            </a:extLst>
          </p:cNvPr>
          <p:cNvSpPr txBox="1">
            <a:spLocks/>
          </p:cNvSpPr>
          <p:nvPr/>
        </p:nvSpPr>
        <p:spPr>
          <a:xfrm>
            <a:off x="130629" y="130195"/>
            <a:ext cx="8870867" cy="71185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/>
              <a:t>Emotional Toll Related to Workload and Student Support</a:t>
            </a:r>
          </a:p>
        </p:txBody>
      </p:sp>
    </p:spTree>
    <p:extLst>
      <p:ext uri="{BB962C8B-B14F-4D97-AF65-F5344CB8AC3E}">
        <p14:creationId xmlns:p14="http://schemas.microsoft.com/office/powerpoint/2010/main" val="47543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5E460A367BC4899E96E6C25076C9B" ma:contentTypeVersion="13" ma:contentTypeDescription="Create a new document." ma:contentTypeScope="" ma:versionID="c7daa05ee53ab1ebe29ad663ae5f1be9">
  <xsd:schema xmlns:xsd="http://www.w3.org/2001/XMLSchema" xmlns:xs="http://www.w3.org/2001/XMLSchema" xmlns:p="http://schemas.microsoft.com/office/2006/metadata/properties" xmlns:ns3="33604efd-0554-4d22-a420-6e09feba66fa" xmlns:ns4="70cdeb7b-3107-4ea9-b23a-7291ca847a84" targetNamespace="http://schemas.microsoft.com/office/2006/metadata/properties" ma:root="true" ma:fieldsID="c2c5bf6c9c44d6f4d9004c6818f567ea" ns3:_="" ns4:_="">
    <xsd:import namespace="33604efd-0554-4d22-a420-6e09feba66fa"/>
    <xsd:import namespace="70cdeb7b-3107-4ea9-b23a-7291ca847a8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04efd-0554-4d22-a420-6e09feba66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deb7b-3107-4ea9-b23a-7291ca847a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8A2579-852A-4446-A339-35CCE41645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7682B0-717E-48AC-8046-068EF60688EA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3604efd-0554-4d22-a420-6e09feba66fa"/>
    <ds:schemaRef ds:uri="http://purl.org/dc/terms/"/>
    <ds:schemaRef ds:uri="http://schemas.microsoft.com/office/infopath/2007/PartnerControls"/>
    <ds:schemaRef ds:uri="70cdeb7b-3107-4ea9-b23a-7291ca847a84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AFBE9C-70E0-4526-8B26-875330C03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04efd-0554-4d22-a420-6e09feba66fa"/>
    <ds:schemaRef ds:uri="70cdeb7b-3107-4ea9-b23a-7291ca847a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16484</TotalTime>
  <Words>581</Words>
  <Application>Microsoft Office PowerPoint</Application>
  <PresentationFormat>On-screen Show (4:3)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Encode Sans Normal Black</vt:lpstr>
      <vt:lpstr>Lucida Grande</vt:lpstr>
      <vt:lpstr>Open Sans Light</vt:lpstr>
      <vt:lpstr>Uni Sans Regular</vt:lpstr>
      <vt:lpstr>Wingdings</vt:lpstr>
      <vt:lpstr>Custom Design</vt:lpstr>
      <vt:lpstr>1_Custom Design</vt:lpstr>
      <vt:lpstr>PowerPoint Presentation</vt:lpstr>
      <vt:lpstr>PowerPoint Presentation</vt:lpstr>
      <vt:lpstr>                                                                     Demographics</vt:lpstr>
      <vt:lpstr>                                                                      Demographics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Sharon S Laing</cp:lastModifiedBy>
  <cp:revision>451</cp:revision>
  <cp:lastPrinted>2022-01-22T18:44:34Z</cp:lastPrinted>
  <dcterms:created xsi:type="dcterms:W3CDTF">2014-10-14T00:51:43Z</dcterms:created>
  <dcterms:modified xsi:type="dcterms:W3CDTF">2022-02-14T17:22:54Z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vlaing@microsoft.com</vt:lpwstr>
  </property>
  <property fmtid="{D5CDD505-2E9C-101B-9397-08002B2CF9AE}" pid="5" name="MSIP_Label_f42aa342-8706-4288-bd11-ebb85995028c_SetDate">
    <vt:lpwstr>2019-04-08T23:24:39.7570340Z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f29a5ab2-c03b-4dbf-9731-18a8f400cab5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0x0101009035E460A367BC4899E96E6C25076C9B</vt:lpwstr>
  </property>
</Properties>
</file>